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 id="268"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9" autoAdjust="0"/>
    <p:restoredTop sz="94706" autoAdjust="0"/>
  </p:normalViewPr>
  <p:slideViewPr>
    <p:cSldViewPr>
      <p:cViewPr varScale="1">
        <p:scale>
          <a:sx n="103" d="100"/>
          <a:sy n="103" d="100"/>
        </p:scale>
        <p:origin x="-2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02.05.2017</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02.05.2017</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02.05.2017</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02.05.2017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02.05.2017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02.05.2017</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02.05.2017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02.05.2017</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02.05.2017</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02.05.2017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02.05.2017</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descr="1218736054.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Прямоугольник 4"/>
          <p:cNvSpPr/>
          <p:nvPr/>
        </p:nvSpPr>
        <p:spPr>
          <a:xfrm rot="886729">
            <a:off x="827584" y="2780928"/>
            <a:ext cx="8113229" cy="923330"/>
          </a:xfrm>
          <a:prstGeom prst="rect">
            <a:avLst/>
          </a:prstGeom>
          <a:noFill/>
        </p:spPr>
        <p:txBody>
          <a:bodyPr wrap="squar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ru-RU" sz="5400" b="1" cap="none" spc="0" dirty="0" smtClean="0">
                <a:ln/>
                <a:solidFill>
                  <a:srgbClr val="660066"/>
                </a:solidFill>
                <a:effectLst/>
              </a:rPr>
              <a:t>Пивной алкоголизм</a:t>
            </a:r>
            <a:endParaRPr lang="ru-RU" sz="5400" b="1" cap="none" spc="0" dirty="0">
              <a:ln/>
              <a:solidFill>
                <a:srgbClr val="660066"/>
              </a:soli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5076056" cy="6858000"/>
          </a:xfrm>
        </p:spPr>
        <p:txBody>
          <a:bodyPr>
            <a:noAutofit/>
          </a:bodyPr>
          <a:lstStyle/>
          <a:p>
            <a:r>
              <a:rPr lang="ru-RU" sz="2000" dirty="0" smtClean="0">
                <a:solidFill>
                  <a:schemeClr val="accent6">
                    <a:lumMod val="50000"/>
                  </a:schemeClr>
                </a:solidFill>
                <a:latin typeface="Arial"/>
              </a:rPr>
              <a:t>Пиво не является безвредным слабоалкогольным напитком</a:t>
            </a:r>
            <a:br>
              <a:rPr lang="ru-RU" sz="2000" dirty="0" smtClean="0">
                <a:solidFill>
                  <a:schemeClr val="accent6">
                    <a:lumMod val="50000"/>
                  </a:schemeClr>
                </a:solidFill>
                <a:latin typeface="Arial"/>
              </a:rPr>
            </a:br>
            <a:r>
              <a:rPr lang="ru-RU" sz="2000" dirty="0" smtClean="0">
                <a:solidFill>
                  <a:schemeClr val="accent6">
                    <a:lumMod val="50000"/>
                  </a:schemeClr>
                </a:solidFill>
              </a:rPr>
              <a:t>Ученые, исследующие проблему алкоголизма, вполне обоснованно считают неправомерным разделение спиртных изделий по степеням их вредного воздействия на организм, поскольку среди них нет безвредных.</a:t>
            </a:r>
            <a:br>
              <a:rPr lang="ru-RU" sz="2000" dirty="0" smtClean="0">
                <a:solidFill>
                  <a:schemeClr val="accent6">
                    <a:lumMod val="50000"/>
                  </a:schemeClr>
                </a:solidFill>
              </a:rPr>
            </a:br>
            <a:r>
              <a:rPr lang="ru-RU" sz="2000" dirty="0" smtClean="0">
                <a:solidFill>
                  <a:schemeClr val="accent6">
                    <a:lumMod val="50000"/>
                  </a:schemeClr>
                </a:solidFill>
              </a:rPr>
              <a:t/>
            </a:r>
            <a:br>
              <a:rPr lang="ru-RU" sz="2000" dirty="0" smtClean="0">
                <a:solidFill>
                  <a:schemeClr val="accent6">
                    <a:lumMod val="50000"/>
                  </a:schemeClr>
                </a:solidFill>
              </a:rPr>
            </a:br>
            <a:r>
              <a:rPr lang="ru-RU" sz="2000" dirty="0" smtClean="0">
                <a:solidFill>
                  <a:schemeClr val="accent6">
                    <a:lumMod val="50000"/>
                  </a:schemeClr>
                </a:solidFill>
              </a:rPr>
              <a:t>Вопреки такой установке производители пива, рекламируя свой товар, стремятся увеличить приток покупателей тем, что пиво не алкогольный, а слабоалкогольный, якобы безвредный и чуть ли не полезный "напиток". И это несмотря на то, что за последние годы содержание алкоголя в пиве достигает в некоторых сортах 14%</a:t>
            </a:r>
            <a:endParaRPr lang="ru-RU" sz="2000" dirty="0">
              <a:solidFill>
                <a:schemeClr val="accent6">
                  <a:lumMod val="50000"/>
                </a:schemeClr>
              </a:solidFill>
            </a:endParaRPr>
          </a:p>
        </p:txBody>
      </p:sp>
      <p:pic>
        <p:nvPicPr>
          <p:cNvPr id="5" name="Рисунок 4" descr="1274963207_vred-piva1.jpg"/>
          <p:cNvPicPr>
            <a:picLocks noChangeAspect="1"/>
          </p:cNvPicPr>
          <p:nvPr/>
        </p:nvPicPr>
        <p:blipFill>
          <a:blip r:embed="rId2" cstate="print"/>
          <a:stretch>
            <a:fillRect/>
          </a:stretch>
        </p:blipFill>
        <p:spPr>
          <a:xfrm>
            <a:off x="4860032" y="1268760"/>
            <a:ext cx="4248472" cy="424847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0"/>
            <a:ext cx="4439344" cy="994122"/>
          </a:xfrm>
        </p:spPr>
        <p:txBody>
          <a:bodyPr>
            <a:normAutofit fontScale="90000"/>
          </a:bodyPr>
          <a:lstStyle/>
          <a:p>
            <a:r>
              <a:rPr lang="ru-RU" b="1" dirty="0" smtClean="0"/>
              <a:t>Пивной алкоголизм</a:t>
            </a:r>
            <a:br>
              <a:rPr lang="ru-RU" b="1" dirty="0" smtClean="0"/>
            </a:br>
            <a:endParaRPr lang="ru-RU" dirty="0"/>
          </a:p>
        </p:txBody>
      </p:sp>
      <p:sp>
        <p:nvSpPr>
          <p:cNvPr id="3" name="Содержимое 2"/>
          <p:cNvSpPr>
            <a:spLocks noGrp="1"/>
          </p:cNvSpPr>
          <p:nvPr>
            <p:ph sz="quarter" idx="1"/>
          </p:nvPr>
        </p:nvSpPr>
        <p:spPr>
          <a:xfrm>
            <a:off x="3923928" y="0"/>
            <a:ext cx="5220072" cy="6858000"/>
          </a:xfrm>
        </p:spPr>
        <p:txBody>
          <a:bodyPr>
            <a:normAutofit lnSpcReduction="10000"/>
          </a:bodyPr>
          <a:lstStyle/>
          <a:p>
            <a:r>
              <a:rPr lang="ru-RU" dirty="0" smtClean="0"/>
              <a:t>О том, что существует пивной алкоголизм известно давно. И хотя в глазах обывателя он менее опасен, чем винный и водочный, последствия его разрушительны. В XIX веке англичане, борясь с алкоголизмом, решили вытеснить крепкие алкогольные изделия пивом. Но ВСКОРЕ пришлось отменить "пивной закон", поскольку его введение лишь усугубляло пьянство. </a:t>
            </a:r>
            <a:endParaRPr lang="en-US" dirty="0" smtClean="0"/>
          </a:p>
          <a:p>
            <a:r>
              <a:rPr lang="ru-RU" b="1" dirty="0" smtClean="0"/>
              <a:t>"От пива делаются ленивыми, глупыми и бессильными"</a:t>
            </a:r>
            <a:r>
              <a:rPr lang="ru-RU" dirty="0" smtClean="0"/>
              <a:t> (под термином "бессильными" имелась в виду импотенция). </a:t>
            </a:r>
            <a:endParaRPr lang="ru-RU" dirty="0"/>
          </a:p>
        </p:txBody>
      </p:sp>
      <p:pic>
        <p:nvPicPr>
          <p:cNvPr id="4" name="Рисунок 3" descr="8d1ac1ff2badee5a55d5d5300bc.jpg"/>
          <p:cNvPicPr>
            <a:picLocks noChangeAspect="1"/>
          </p:cNvPicPr>
          <p:nvPr/>
        </p:nvPicPr>
        <p:blipFill>
          <a:blip r:embed="rId2" cstate="print"/>
          <a:stretch>
            <a:fillRect/>
          </a:stretch>
        </p:blipFill>
        <p:spPr>
          <a:xfrm>
            <a:off x="107504" y="764704"/>
            <a:ext cx="4105275" cy="56864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9144000" cy="3212976"/>
          </a:xfrm>
        </p:spPr>
        <p:txBody>
          <a:bodyPr>
            <a:normAutofit fontScale="92500"/>
          </a:bodyPr>
          <a:lstStyle/>
          <a:p>
            <a:r>
              <a:rPr lang="ru-RU" b="1" dirty="0" smtClean="0"/>
              <a:t>Вредное воздействие пива на сердце</a:t>
            </a:r>
          </a:p>
          <a:p>
            <a:r>
              <a:rPr lang="ru-RU" dirty="0" smtClean="0"/>
              <a:t>Самое разрушительное и вредное последствие неумеренного потребления пива - больное сердце или, как назвал его немецкий врач профессор </a:t>
            </a:r>
            <a:r>
              <a:rPr lang="ru-RU" dirty="0" err="1" smtClean="0"/>
              <a:t>Болингер</a:t>
            </a:r>
            <a:r>
              <a:rPr lang="ru-RU" dirty="0" smtClean="0"/>
              <a:t>, баварское "пивное" или "бычье" сердце. Оно выражается в расширении полостей сердца, утолщении его стенок, некрозах в сердечной мышце, уменьшении митохондрий и др. Признано, что эти изменения связаны с </a:t>
            </a:r>
            <a:r>
              <a:rPr lang="ru-RU" b="1" dirty="0" smtClean="0"/>
              <a:t>наличием в пиве кобальта</a:t>
            </a:r>
            <a:r>
              <a:rPr lang="ru-RU" dirty="0" smtClean="0"/>
              <a:t>, применяемого в качестве стабилизатора пивной пены.</a:t>
            </a:r>
            <a:endParaRPr lang="ru-RU" dirty="0"/>
          </a:p>
        </p:txBody>
      </p:sp>
      <p:pic>
        <p:nvPicPr>
          <p:cNvPr id="5" name="Рисунок 4" descr="gdanov3-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7664" y="3185592"/>
            <a:ext cx="5760640" cy="367240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3284984"/>
            <a:ext cx="9144000" cy="3573016"/>
          </a:xfrm>
        </p:spPr>
        <p:txBody>
          <a:bodyPr>
            <a:normAutofit fontScale="92500" lnSpcReduction="10000"/>
          </a:bodyPr>
          <a:lstStyle/>
          <a:p>
            <a:r>
              <a:rPr lang="ru-RU" b="1" dirty="0" smtClean="0"/>
              <a:t>Пиво вредно влияет на гормоны человека</a:t>
            </a:r>
          </a:p>
          <a:p>
            <a:r>
              <a:rPr lang="ru-RU" dirty="0" smtClean="0"/>
              <a:t>Пиво содержит ряд токсических веществ, в том числе соли тяжелых металлов, вызывающих изменения в эндокринной системе. У пьющих пиво мужчин начинает откладываться жир по женскому типу - на бедрах и боках - разрастаются грудные железы, становится шире таз, они становятся женоподобными внешне и внутренне, на генетическом уровне. Двадцать лет пивного стажа - и импотенция гарантирована. У женщин, употребляющих пиво, возрастает вероятность заболеть раком, бесплодием, а если это кормящая мать, то у ребенка возможны эпилептические судороги. </a:t>
            </a:r>
            <a:endParaRPr lang="ru-RU" dirty="0"/>
          </a:p>
        </p:txBody>
      </p:sp>
      <p:pic>
        <p:nvPicPr>
          <p:cNvPr id="4" name="Рисунок 3" descr="f0119cdfeef393efcf57109dfa87edc1_x1024.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1600" y="188640"/>
            <a:ext cx="7344816" cy="309634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4283968" cy="6858000"/>
          </a:xfrm>
        </p:spPr>
        <p:txBody>
          <a:bodyPr>
            <a:normAutofit fontScale="92500" lnSpcReduction="10000"/>
          </a:bodyPr>
          <a:lstStyle/>
          <a:p>
            <a:r>
              <a:rPr lang="ru-RU" b="1" dirty="0" smtClean="0"/>
              <a:t>Тяжелые последствия и вред пивного алкоголизма</a:t>
            </a:r>
            <a:endParaRPr lang="en-US" dirty="0" smtClean="0"/>
          </a:p>
          <a:p>
            <a:r>
              <a:rPr lang="ru-RU" dirty="0" smtClean="0"/>
              <a:t>Исследования, проведенные во многих странах, свидетельствуют, что хронический </a:t>
            </a:r>
            <a:r>
              <a:rPr lang="ru-RU" b="1" dirty="0" smtClean="0"/>
              <a:t>алкоголизм развивается в 3-4 раза быстрее от употребления пива</a:t>
            </a:r>
            <a:r>
              <a:rPr lang="ru-RU" dirty="0" smtClean="0"/>
              <a:t>, чем от крепких алкогольных изделий. Хотя, привыкание вызывает собственно этиловый спирт, не зависимо от "контейнера" - пива, вина, водки - получающий ежедневно с пивом изрядную дозу спирта, психологически защищен, не чувствует своей опасности и не собирается с этим бороться.</a:t>
            </a:r>
            <a:endParaRPr lang="ru-RU" dirty="0"/>
          </a:p>
        </p:txBody>
      </p:sp>
      <p:pic>
        <p:nvPicPr>
          <p:cNvPr id="4" name="Рисунок 3" descr="1252670b620a.jpg"/>
          <p:cNvPicPr>
            <a:picLocks noChangeAspect="1"/>
          </p:cNvPicPr>
          <p:nvPr/>
        </p:nvPicPr>
        <p:blipFill>
          <a:blip r:embed="rId2" cstate="print"/>
          <a:stretch>
            <a:fillRect/>
          </a:stretch>
        </p:blipFill>
        <p:spPr>
          <a:xfrm>
            <a:off x="4427984" y="260648"/>
            <a:ext cx="4272475" cy="640871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9144000" cy="2852936"/>
          </a:xfrm>
        </p:spPr>
        <p:txBody>
          <a:bodyPr>
            <a:normAutofit fontScale="92500"/>
          </a:bodyPr>
          <a:lstStyle/>
          <a:p>
            <a:r>
              <a:rPr lang="ru-RU" b="1" dirty="0" smtClean="0"/>
              <a:t>Пиво - легальный наркотик</a:t>
            </a:r>
          </a:p>
          <a:p>
            <a:r>
              <a:rPr lang="ru-RU" dirty="0" smtClean="0"/>
              <a:t>Согласно современным исследованиям, </a:t>
            </a:r>
            <a:r>
              <a:rPr lang="ru-RU" b="1" dirty="0" smtClean="0"/>
              <a:t>пиво - это первый легальный наркотик</a:t>
            </a:r>
            <a:r>
              <a:rPr lang="ru-RU" dirty="0" smtClean="0"/>
              <a:t>, прокладывающий путь другим, более сильным нелегальным наркотическим средствам. Именно потребление пива является первопричиной искалеченных судеб миллионов наших соотечественников. Наркологи утверждают, что алкоголь является самым агрессивным из наркотиков, а пивной алкоголизм характеризуется особой жестокостью.</a:t>
            </a:r>
            <a:endParaRPr lang="ru-RU" dirty="0"/>
          </a:p>
        </p:txBody>
      </p:sp>
      <p:pic>
        <p:nvPicPr>
          <p:cNvPr id="4" name="Рисунок 3" descr="20321_pej-pivo.jpg"/>
          <p:cNvPicPr>
            <a:picLocks noChangeAspect="1"/>
          </p:cNvPicPr>
          <p:nvPr/>
        </p:nvPicPr>
        <p:blipFill>
          <a:blip r:embed="rId2" cstate="print"/>
          <a:stretch>
            <a:fillRect/>
          </a:stretch>
        </p:blipFill>
        <p:spPr>
          <a:xfrm>
            <a:off x="1617661" y="2780928"/>
            <a:ext cx="5906667" cy="407707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0" y="0"/>
            <a:ext cx="9144000" cy="3933056"/>
          </a:xfrm>
        </p:spPr>
        <p:txBody>
          <a:bodyPr>
            <a:normAutofit fontScale="85000" lnSpcReduction="10000"/>
          </a:bodyPr>
          <a:lstStyle/>
          <a:p>
            <a:r>
              <a:rPr lang="ru-RU" sz="2800" b="1" dirty="0" smtClean="0"/>
              <a:t>Реклама пива умалчивает о вреде</a:t>
            </a:r>
          </a:p>
          <a:p>
            <a:r>
              <a:rPr lang="ru-RU" sz="2800" dirty="0" smtClean="0"/>
              <a:t>Такой многократный скачек в потреблении пива неудивителен, если учесть настойчиво навязываемую, разнообразную по способу преподнесения пивную рекламу доверчивым россиянам, не имевшими до этого опыта противостояния ей. Чего стоят красочно оформленные огромные щиты в городах и на транспортных магистралях, рекламирующие чрезвычайную "полезность" пива, и убийственная ежедневная назойливая реклама пива на телевидении, давно перешедшая от рекламы пива к насаждению пивного образа жизни.</a:t>
            </a:r>
            <a:endParaRPr lang="ru-RU" sz="2800" dirty="0"/>
          </a:p>
        </p:txBody>
      </p:sp>
      <p:pic>
        <p:nvPicPr>
          <p:cNvPr id="4" name="Рисунок 3" descr="887735_reklama-nas-obmanyivaet.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47664" y="3789040"/>
            <a:ext cx="6238875" cy="30689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16632"/>
            <a:ext cx="8507288" cy="1786210"/>
          </a:xfrm>
        </p:spPr>
        <p:txBody>
          <a:bodyPr>
            <a:normAutofit fontScale="90000"/>
          </a:bodyPr>
          <a:lstStyle/>
          <a:p>
            <a:pPr algn="ctr"/>
            <a:r>
              <a:rPr lang="ru-RU" sz="4400" b="1" dirty="0" smtClean="0"/>
              <a:t>Пивной алкоголизм ведет к деградации поколений</a:t>
            </a:r>
            <a:r>
              <a:rPr lang="ru-RU" b="1" dirty="0" smtClean="0"/>
              <a:t/>
            </a:r>
            <a:br>
              <a:rPr lang="ru-RU" b="1" dirty="0" smtClean="0"/>
            </a:br>
            <a:endParaRPr lang="ru-RU" dirty="0"/>
          </a:p>
        </p:txBody>
      </p:sp>
      <p:pic>
        <p:nvPicPr>
          <p:cNvPr id="4" name="Рисунок 3" descr="601153_933510.jpg"/>
          <p:cNvPicPr>
            <a:picLocks noChangeAspect="1"/>
          </p:cNvPicPr>
          <p:nvPr/>
        </p:nvPicPr>
        <p:blipFill>
          <a:blip r:embed="rId2" cstate="print"/>
          <a:stretch>
            <a:fillRect/>
          </a:stretch>
        </p:blipFill>
        <p:spPr>
          <a:xfrm>
            <a:off x="1043608" y="1484784"/>
            <a:ext cx="7056784" cy="529258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68113.jpg"/>
          <p:cNvPicPr>
            <a:picLocks noGrp="1" noChangeAspect="1"/>
          </p:cNvPicPr>
          <p:nvPr>
            <p:ph sz="quarter" idx="1"/>
          </p:nvPr>
        </p:nvPicPr>
        <p:blipFill>
          <a:blip r:embed="rId2" cstate="print"/>
          <a:stretch>
            <a:fillRect/>
          </a:stretch>
        </p:blipFill>
        <p:spPr>
          <a:xfrm>
            <a:off x="0" y="0"/>
            <a:ext cx="9144000" cy="687025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434b47e7ab28.jpg"/>
          <p:cNvPicPr>
            <a:picLocks noGrp="1" noChangeAspect="1"/>
          </p:cNvPicPr>
          <p:nvPr>
            <p:ph sz="quarter" idx="1"/>
          </p:nvPr>
        </p:nvPicPr>
        <p:blipFill>
          <a:blip r:embed="rId2" cstate="print"/>
          <a:stretch>
            <a:fillRect/>
          </a:stretch>
        </p:blipFill>
        <p:spPr>
          <a:xfrm>
            <a:off x="0" y="0"/>
            <a:ext cx="9144000" cy="6858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Alkogoliki_na_ostanovke.jpg"/>
          <p:cNvPicPr>
            <a:picLocks noGrp="1" noChangeAspect="1"/>
          </p:cNvPicPr>
          <p:nvPr>
            <p:ph sz="quarter" idx="1"/>
          </p:nvPr>
        </p:nvPicPr>
        <p:blipFill>
          <a:blip r:embed="rId2" cstate="print"/>
          <a:stretch>
            <a:fillRect/>
          </a:stretch>
        </p:blipFill>
        <p:spPr>
          <a:xfrm>
            <a:off x="0" y="0"/>
            <a:ext cx="6506053" cy="4873625"/>
          </a:xfrm>
        </p:spPr>
      </p:pic>
      <p:pic>
        <p:nvPicPr>
          <p:cNvPr id="6" name="Рисунок 5" descr="1441426.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9952" y="3104964"/>
            <a:ext cx="5004048" cy="375303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Содержимое 14" descr="22875.jpg"/>
          <p:cNvPicPr>
            <a:picLocks noGrp="1" noChangeAspect="1"/>
          </p:cNvPicPr>
          <p:nvPr>
            <p:ph sz="quarter" idx="1"/>
          </p:nvPr>
        </p:nvPicPr>
        <p:blipFill>
          <a:blip r:embed="rId2" cstate="print"/>
          <a:stretch>
            <a:fillRect/>
          </a:stretch>
        </p:blipFill>
        <p:spPr>
          <a:xfrm>
            <a:off x="-9389" y="0"/>
            <a:ext cx="9153389" cy="6858000"/>
          </a:xfrm>
        </p:spPr>
      </p:pic>
      <p:sp>
        <p:nvSpPr>
          <p:cNvPr id="2" name="Заголовок 1"/>
          <p:cNvSpPr>
            <a:spLocks noGrp="1"/>
          </p:cNvSpPr>
          <p:nvPr>
            <p:ph type="title"/>
          </p:nvPr>
        </p:nvSpPr>
        <p:spPr>
          <a:xfrm>
            <a:off x="0" y="4063678"/>
            <a:ext cx="9144000" cy="2794322"/>
          </a:xfrm>
        </p:spPr>
        <p:txBody>
          <a:bodyPr>
            <a:noAutofit/>
          </a:bodyPr>
          <a:lstStyle/>
          <a:p>
            <a:pPr algn="ctr"/>
            <a:r>
              <a:rPr lang="ru-RU" sz="7200" dirty="0" smtClean="0">
                <a:solidFill>
                  <a:srgbClr val="0070C0"/>
                </a:solidFill>
              </a:rPr>
              <a:t>!!!ОТКАЖИСЬ ОТ ПИВА!!!</a:t>
            </a:r>
            <a:endParaRPr lang="ru-RU" sz="7200" dirty="0">
              <a:solidFill>
                <a:srgbClr val="0070C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37</TotalTime>
  <Words>477</Words>
  <Application>Microsoft Office PowerPoint</Application>
  <PresentationFormat>Экран (4:3)</PresentationFormat>
  <Paragraphs>17</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Эркер</vt:lpstr>
      <vt:lpstr>Презентация PowerPoint</vt:lpstr>
      <vt:lpstr>Пиво не является безвредным слабоалкогольным напитком Ученые, исследующие проблему алкоголизма, вполне обоснованно считают неправомерным разделение спиртных изделий по степеням их вредного воздействия на организм, поскольку среди них нет безвредных.  Вопреки такой установке производители пива, рекламируя свой товар, стремятся увеличить приток покупателей тем, что пиво не алкогольный, а слабоалкогольный, якобы безвредный и чуть ли не полезный "напиток". И это несмотря на то, что за последние годы содержание алкоголя в пиве достигает в некоторых сортах 14%</vt:lpstr>
      <vt:lpstr>Пивной алкоголизм </vt:lpstr>
      <vt:lpstr>Презентация PowerPoint</vt:lpstr>
      <vt:lpstr>Презентация PowerPoint</vt:lpstr>
      <vt:lpstr>Презентация PowerPoint</vt:lpstr>
      <vt:lpstr>Презентация PowerPoint</vt:lpstr>
      <vt:lpstr>Презентация PowerPoint</vt:lpstr>
      <vt:lpstr>Пивной алкоголизм ведет к деградации поколений </vt:lpstr>
      <vt:lpstr>Презентация PowerPoint</vt:lpstr>
      <vt:lpstr>Презентация PowerPoint</vt:lpstr>
      <vt:lpstr>Презентация PowerPoint</vt:lpstr>
      <vt:lpstr>!!!ОТКАЖИСЬ ОТ ПИВА!!!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Пиво не является безвредным слабоалкогольным напитком Ученые, исследующие проблему алкоголизма, вполне обоснованно считают неправомерным разделение спиртных изделий по степеням их вредного воздействия на организм, поскольку среди них нет безвредных.  Вопреки такой установке производители пива, рекламируя свой товар, стремятся увеличить приток покупателей тем, что пиво не алкогольный, а слабоалкогольный, якобы безвредный и чуть ли не полезный "напиток". И это несмотря на то, что за последние годы содержание алкоголя в пиве достигает в некоторых сортах 14%</dc:title>
  <dc:creator>Администратор</dc:creator>
  <cp:lastModifiedBy>Иванова Галина Алексеевна</cp:lastModifiedBy>
  <cp:revision>8</cp:revision>
  <dcterms:created xsi:type="dcterms:W3CDTF">2010-11-11T16:29:01Z</dcterms:created>
  <dcterms:modified xsi:type="dcterms:W3CDTF">2017-05-02T06:34:19Z</dcterms:modified>
</cp:coreProperties>
</file>